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5" r:id="rId4"/>
    <p:sldId id="260" r:id="rId5"/>
    <p:sldId id="261" r:id="rId6"/>
    <p:sldId id="262" r:id="rId7"/>
    <p:sldId id="263" r:id="rId8"/>
    <p:sldId id="264" r:id="rId9"/>
    <p:sldId id="256" r:id="rId10"/>
    <p:sldId id="275" r:id="rId11"/>
    <p:sldId id="271" r:id="rId12"/>
    <p:sldId id="272" r:id="rId13"/>
    <p:sldId id="276" r:id="rId14"/>
    <p:sldId id="273" r:id="rId15"/>
    <p:sldId id="27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6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1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7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3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8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9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33E4A-3349-3945-A44F-8E2E7B4972A2}" type="datetimeFigureOut">
              <a:rPr lang="en-US" smtClean="0"/>
              <a:t>22/10/14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75CB7-35FE-BA42-9B15-FA2FDE08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gRi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29"/>
            <a:ext cx="91440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9162" y="4105251"/>
            <a:ext cx="167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ISSN 2358-6826</a:t>
            </a:r>
          </a:p>
        </p:txBody>
      </p:sp>
    </p:spTree>
    <p:extLst>
      <p:ext uri="{BB962C8B-B14F-4D97-AF65-F5344CB8AC3E}">
        <p14:creationId xmlns:p14="http://schemas.microsoft.com/office/powerpoint/2010/main" val="164234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 d’écran 2014-10-22 à 20.58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7" r="14797"/>
          <a:stretch/>
        </p:blipFill>
        <p:spPr>
          <a:xfrm>
            <a:off x="0" y="0"/>
            <a:ext cx="9144000" cy="69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5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4-10-22 à 21.4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1222" cy="3178257"/>
          </a:xfrm>
          <a:prstGeom prst="rect">
            <a:avLst/>
          </a:prstGeom>
        </p:spPr>
      </p:pic>
      <p:pic>
        <p:nvPicPr>
          <p:cNvPr id="3" name="Picture 2" descr="Capture d’écran 2014-10-22 à 21.48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67" y="0"/>
            <a:ext cx="4522777" cy="3137257"/>
          </a:xfrm>
          <a:prstGeom prst="rect">
            <a:avLst/>
          </a:prstGeom>
        </p:spPr>
      </p:pic>
      <p:pic>
        <p:nvPicPr>
          <p:cNvPr id="4" name="Picture 3" descr="Capture d’écran 2014-10-22 à 21.48.3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/>
          <a:stretch/>
        </p:blipFill>
        <p:spPr>
          <a:xfrm>
            <a:off x="0" y="2941857"/>
            <a:ext cx="4808775" cy="3916142"/>
          </a:xfrm>
          <a:prstGeom prst="rect">
            <a:avLst/>
          </a:prstGeom>
        </p:spPr>
      </p:pic>
      <p:pic>
        <p:nvPicPr>
          <p:cNvPr id="5" name="Picture 4" descr="Capture d’écran 2014-10-22 à 21.48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95" y="3137257"/>
            <a:ext cx="5072499" cy="37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4-10-22 à 21.47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10"/>
            <a:ext cx="9144000" cy="6447378"/>
          </a:xfrm>
          <a:prstGeom prst="rect">
            <a:avLst/>
          </a:prstGeom>
        </p:spPr>
      </p:pic>
      <p:pic>
        <p:nvPicPr>
          <p:cNvPr id="3" name="Picture 2" descr="mallu joa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302"/>
            <a:ext cx="4573626" cy="30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60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4-10-22 à 20.56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r="104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35" y="1089042"/>
            <a:ext cx="4024509" cy="4524316"/>
          </a:xfrm>
          <a:prstGeom prst="rect">
            <a:avLst/>
          </a:prstGeom>
          <a:solidFill>
            <a:schemeClr val="bg1">
              <a:alpha val="89000"/>
            </a:schemeClr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Editores</a:t>
            </a:r>
            <a:endParaRPr lang="en-US" b="1" dirty="0"/>
          </a:p>
          <a:p>
            <a:r>
              <a:rPr lang="en-US" dirty="0"/>
              <a:t>- Thiago Oliveira da Motta </a:t>
            </a:r>
            <a:r>
              <a:rPr lang="en-US" dirty="0" err="1"/>
              <a:t>Sampaio</a:t>
            </a:r>
            <a:endParaRPr lang="en-US" dirty="0"/>
          </a:p>
          <a:p>
            <a:r>
              <a:rPr lang="en-US" dirty="0"/>
              <a:t>- Isabella Lopes </a:t>
            </a:r>
            <a:r>
              <a:rPr lang="en-US" dirty="0" err="1"/>
              <a:t>Pederneira</a:t>
            </a:r>
            <a:endParaRPr lang="en-US" dirty="0"/>
          </a:p>
          <a:p>
            <a:endParaRPr lang="en-US" b="1" dirty="0"/>
          </a:p>
          <a:p>
            <a:r>
              <a:rPr lang="en-US" b="1" dirty="0" err="1"/>
              <a:t>Membros</a:t>
            </a:r>
            <a:r>
              <a:rPr lang="en-US" b="1" dirty="0"/>
              <a:t> do </a:t>
            </a:r>
            <a:r>
              <a:rPr lang="en-US" b="1" dirty="0" err="1"/>
              <a:t>Conselho</a:t>
            </a:r>
            <a:r>
              <a:rPr lang="en-US" b="1" dirty="0"/>
              <a:t> </a:t>
            </a:r>
            <a:r>
              <a:rPr lang="en-US" b="1" dirty="0" smtClean="0"/>
              <a:t>Editorial</a:t>
            </a:r>
            <a:endParaRPr lang="en-US" b="1" dirty="0"/>
          </a:p>
          <a:p>
            <a:r>
              <a:rPr lang="en-US" dirty="0"/>
              <a:t>- Prof. Dr. Aniela </a:t>
            </a:r>
            <a:r>
              <a:rPr lang="en-US" dirty="0" err="1"/>
              <a:t>Improta</a:t>
            </a:r>
            <a:r>
              <a:rPr lang="en-US" dirty="0"/>
              <a:t> </a:t>
            </a:r>
            <a:r>
              <a:rPr lang="en-US" dirty="0" err="1"/>
              <a:t>França</a:t>
            </a:r>
            <a:endParaRPr lang="en-US" dirty="0"/>
          </a:p>
          <a:p>
            <a:r>
              <a:rPr lang="en-US" dirty="0"/>
              <a:t>- André Felipe Cunha Vieira</a:t>
            </a:r>
          </a:p>
          <a:p>
            <a:r>
              <a:rPr lang="en-US" dirty="0"/>
              <a:t>- </a:t>
            </a:r>
            <a:r>
              <a:rPr lang="en-US" dirty="0" err="1" smtClean="0"/>
              <a:t>Nathacia</a:t>
            </a:r>
            <a:r>
              <a:rPr lang="en-US" dirty="0" smtClean="0"/>
              <a:t> </a:t>
            </a:r>
            <a:r>
              <a:rPr lang="en-US" dirty="0" err="1"/>
              <a:t>Lucena</a:t>
            </a:r>
            <a:r>
              <a:rPr lang="en-US" dirty="0"/>
              <a:t> </a:t>
            </a:r>
            <a:r>
              <a:rPr lang="en-US" dirty="0" err="1"/>
              <a:t>Ribeiro</a:t>
            </a:r>
            <a:endParaRPr lang="en-US" dirty="0"/>
          </a:p>
          <a:p>
            <a:r>
              <a:rPr lang="en-US" dirty="0" smtClean="0"/>
              <a:t>- Priscilla </a:t>
            </a:r>
            <a:r>
              <a:rPr lang="en-US" dirty="0" err="1"/>
              <a:t>Thaiss</a:t>
            </a:r>
            <a:r>
              <a:rPr lang="en-US" dirty="0"/>
              <a:t> de </a:t>
            </a:r>
            <a:r>
              <a:rPr lang="en-US" dirty="0" smtClean="0"/>
              <a:t>Medeiros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err="1"/>
              <a:t>Revisores</a:t>
            </a:r>
            <a:r>
              <a:rPr lang="en-US" b="1" dirty="0"/>
              <a:t> </a:t>
            </a:r>
            <a:r>
              <a:rPr lang="en-US" b="1" dirty="0" err="1"/>
              <a:t>desta</a:t>
            </a:r>
            <a:r>
              <a:rPr lang="en-US" b="1" dirty="0"/>
              <a:t> </a:t>
            </a:r>
            <a:r>
              <a:rPr lang="en-US" b="1" dirty="0" err="1"/>
              <a:t>Edição</a:t>
            </a:r>
            <a:endParaRPr lang="en-US" b="1" dirty="0"/>
          </a:p>
          <a:p>
            <a:r>
              <a:rPr lang="en-US" dirty="0" smtClean="0"/>
              <a:t>- Ana </a:t>
            </a:r>
            <a:r>
              <a:rPr lang="en-US" dirty="0" err="1"/>
              <a:t>Luiza</a:t>
            </a:r>
            <a:r>
              <a:rPr lang="en-US" dirty="0"/>
              <a:t> </a:t>
            </a:r>
            <a:r>
              <a:rPr lang="en-US" dirty="0" err="1"/>
              <a:t>Henriques</a:t>
            </a:r>
            <a:r>
              <a:rPr lang="en-US" dirty="0"/>
              <a:t> </a:t>
            </a:r>
            <a:r>
              <a:rPr lang="en-US" dirty="0" err="1"/>
              <a:t>Tinoco</a:t>
            </a:r>
            <a:r>
              <a:rPr lang="en-US" dirty="0"/>
              <a:t> Machado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Cassiano</a:t>
            </a:r>
            <a:r>
              <a:rPr lang="en-US" dirty="0" smtClean="0"/>
              <a:t> </a:t>
            </a:r>
            <a:r>
              <a:rPr lang="en-US" dirty="0" err="1"/>
              <a:t>Luiz</a:t>
            </a:r>
            <a:r>
              <a:rPr lang="en-US" dirty="0"/>
              <a:t> do </a:t>
            </a:r>
            <a:r>
              <a:rPr lang="en-US" dirty="0" err="1"/>
              <a:t>Carmo</a:t>
            </a:r>
            <a:r>
              <a:rPr lang="en-US" dirty="0"/>
              <a:t> Santos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Cíntia</a:t>
            </a:r>
            <a:r>
              <a:rPr lang="en-US" dirty="0" smtClean="0"/>
              <a:t> </a:t>
            </a:r>
            <a:r>
              <a:rPr lang="en-US" dirty="0" err="1"/>
              <a:t>Coutinho</a:t>
            </a:r>
            <a:r>
              <a:rPr lang="en-US" dirty="0"/>
              <a:t> de Souza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Cristiane</a:t>
            </a:r>
            <a:r>
              <a:rPr lang="en-US" dirty="0" smtClean="0"/>
              <a:t> </a:t>
            </a:r>
            <a:r>
              <a:rPr lang="en-US" dirty="0"/>
              <a:t>Oliveira da Silva</a:t>
            </a:r>
          </a:p>
          <a:p>
            <a:r>
              <a:rPr lang="en-US" dirty="0" smtClean="0"/>
              <a:t>- Julia </a:t>
            </a:r>
            <a:r>
              <a:rPr lang="en-US" dirty="0"/>
              <a:t>da Costa </a:t>
            </a:r>
            <a:r>
              <a:rPr lang="en-US" dirty="0" err="1"/>
              <a:t>Nunes</a:t>
            </a:r>
            <a:endParaRPr lang="en-US" dirty="0" smtClean="0"/>
          </a:p>
        </p:txBody>
      </p:sp>
      <p:pic>
        <p:nvPicPr>
          <p:cNvPr id="3" name="Picture 2" descr="LingRi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2228503"/>
            <a:ext cx="5272403" cy="2108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5776" y="3895500"/>
            <a:ext cx="1158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ISSN 2358-6826</a:t>
            </a:r>
          </a:p>
        </p:txBody>
      </p:sp>
    </p:spTree>
    <p:extLst>
      <p:ext uri="{BB962C8B-B14F-4D97-AF65-F5344CB8AC3E}">
        <p14:creationId xmlns:p14="http://schemas.microsoft.com/office/powerpoint/2010/main" val="35222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35" y="698242"/>
            <a:ext cx="4024509" cy="5355313"/>
          </a:xfrm>
          <a:prstGeom prst="rect">
            <a:avLst/>
          </a:prstGeom>
          <a:solidFill>
            <a:schemeClr val="bg1">
              <a:alpha val="89000"/>
            </a:schemeClr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Editores</a:t>
            </a:r>
            <a:endParaRPr lang="en-US" b="1" dirty="0"/>
          </a:p>
          <a:p>
            <a:r>
              <a:rPr lang="en-US" dirty="0"/>
              <a:t>- Thiago Oliveira da Motta </a:t>
            </a:r>
            <a:r>
              <a:rPr lang="en-US" dirty="0" err="1"/>
              <a:t>Sampaio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- Isabella Lopes </a:t>
            </a:r>
            <a:r>
              <a:rPr lang="en-US" dirty="0" err="1">
                <a:solidFill>
                  <a:srgbClr val="FF0000"/>
                </a:solidFill>
              </a:rPr>
              <a:t>Pederneira</a:t>
            </a:r>
            <a:endParaRPr lang="en-US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b="1" dirty="0" err="1"/>
              <a:t>Membros</a:t>
            </a:r>
            <a:r>
              <a:rPr lang="en-US" b="1" dirty="0"/>
              <a:t> do </a:t>
            </a:r>
            <a:r>
              <a:rPr lang="en-US" b="1" dirty="0" err="1"/>
              <a:t>Conselho</a:t>
            </a:r>
            <a:r>
              <a:rPr lang="en-US" b="1" dirty="0"/>
              <a:t> </a:t>
            </a:r>
            <a:r>
              <a:rPr lang="en-US" b="1" dirty="0" smtClean="0"/>
              <a:t>Editorial</a:t>
            </a:r>
            <a:endParaRPr lang="en-US" b="1" dirty="0"/>
          </a:p>
          <a:p>
            <a:r>
              <a:rPr lang="en-US" dirty="0"/>
              <a:t>- Prof. Dr. Aniela </a:t>
            </a:r>
            <a:r>
              <a:rPr lang="en-US" dirty="0" err="1"/>
              <a:t>Improta</a:t>
            </a:r>
            <a:r>
              <a:rPr lang="en-US" dirty="0"/>
              <a:t> </a:t>
            </a:r>
            <a:r>
              <a:rPr lang="en-US" dirty="0" err="1"/>
              <a:t>França</a:t>
            </a:r>
            <a:endParaRPr lang="en-US" dirty="0"/>
          </a:p>
          <a:p>
            <a:r>
              <a:rPr lang="en-US" dirty="0"/>
              <a:t>- André Felipe Cunha Vieira</a:t>
            </a:r>
          </a:p>
          <a:p>
            <a:r>
              <a:rPr lang="en-US" dirty="0"/>
              <a:t>- </a:t>
            </a:r>
            <a:r>
              <a:rPr lang="en-US" dirty="0" err="1" smtClean="0"/>
              <a:t>Nathacia</a:t>
            </a:r>
            <a:r>
              <a:rPr lang="en-US" dirty="0" smtClean="0"/>
              <a:t> </a:t>
            </a:r>
            <a:r>
              <a:rPr lang="en-US" dirty="0" err="1"/>
              <a:t>Lucena</a:t>
            </a:r>
            <a:r>
              <a:rPr lang="en-US" dirty="0"/>
              <a:t> </a:t>
            </a:r>
            <a:r>
              <a:rPr lang="en-US" dirty="0" err="1"/>
              <a:t>Ribeiro</a:t>
            </a:r>
            <a:endParaRPr lang="en-US" dirty="0"/>
          </a:p>
          <a:p>
            <a:r>
              <a:rPr lang="en-US" dirty="0" smtClean="0"/>
              <a:t>- Priscilla </a:t>
            </a:r>
            <a:r>
              <a:rPr lang="en-US" dirty="0" err="1"/>
              <a:t>Thaiss</a:t>
            </a:r>
            <a:r>
              <a:rPr lang="en-US" dirty="0"/>
              <a:t> de </a:t>
            </a:r>
            <a:r>
              <a:rPr lang="en-US" dirty="0" smtClean="0"/>
              <a:t>Medeiros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err="1"/>
              <a:t>Revisores</a:t>
            </a:r>
            <a:r>
              <a:rPr lang="en-US" b="1" dirty="0"/>
              <a:t> </a:t>
            </a:r>
            <a:r>
              <a:rPr lang="en-US" b="1" dirty="0" err="1"/>
              <a:t>desta</a:t>
            </a:r>
            <a:r>
              <a:rPr lang="en-US" b="1" dirty="0"/>
              <a:t> </a:t>
            </a:r>
            <a:r>
              <a:rPr lang="en-US" b="1" dirty="0" err="1"/>
              <a:t>Edição</a:t>
            </a:r>
            <a:endParaRPr lang="en-US" b="1" dirty="0"/>
          </a:p>
          <a:p>
            <a:r>
              <a:rPr lang="en-US" dirty="0" smtClean="0">
                <a:solidFill>
                  <a:srgbClr val="FF0000"/>
                </a:solidFill>
              </a:rPr>
              <a:t>- Ana </a:t>
            </a:r>
            <a:r>
              <a:rPr lang="en-US" dirty="0" err="1">
                <a:solidFill>
                  <a:srgbClr val="FF0000"/>
                </a:solidFill>
              </a:rPr>
              <a:t>Luiza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Henriques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Tinoco</a:t>
            </a:r>
            <a:r>
              <a:rPr lang="en-US" dirty="0">
                <a:solidFill>
                  <a:srgbClr val="FF0000"/>
                </a:solidFill>
              </a:rPr>
              <a:t> Machado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Cassiano</a:t>
            </a:r>
            <a:r>
              <a:rPr lang="en-US" dirty="0" smtClean="0"/>
              <a:t> </a:t>
            </a:r>
            <a:r>
              <a:rPr lang="en-US" dirty="0" err="1"/>
              <a:t>Luiz</a:t>
            </a:r>
            <a:r>
              <a:rPr lang="en-US" dirty="0"/>
              <a:t> do </a:t>
            </a:r>
            <a:r>
              <a:rPr lang="en-US" dirty="0" err="1"/>
              <a:t>Carmo</a:t>
            </a:r>
            <a:r>
              <a:rPr lang="en-US" dirty="0"/>
              <a:t> Santos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Cíntia</a:t>
            </a:r>
            <a:r>
              <a:rPr lang="en-US" dirty="0" smtClean="0"/>
              <a:t> </a:t>
            </a:r>
            <a:r>
              <a:rPr lang="en-US" dirty="0" err="1"/>
              <a:t>Coutinho</a:t>
            </a:r>
            <a:r>
              <a:rPr lang="en-US" dirty="0"/>
              <a:t> de Souza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Cristiane</a:t>
            </a:r>
            <a:r>
              <a:rPr lang="en-US" dirty="0" smtClean="0"/>
              <a:t> </a:t>
            </a:r>
            <a:r>
              <a:rPr lang="en-US" dirty="0"/>
              <a:t>Oliveira da Silva</a:t>
            </a:r>
          </a:p>
          <a:p>
            <a:r>
              <a:rPr lang="en-US" dirty="0" smtClean="0"/>
              <a:t>- Julia </a:t>
            </a:r>
            <a:r>
              <a:rPr lang="en-US" dirty="0"/>
              <a:t>da Costa </a:t>
            </a:r>
            <a:r>
              <a:rPr lang="en-US" dirty="0" err="1" smtClean="0"/>
              <a:t>Nunes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err="1" smtClean="0"/>
              <a:t>Coordenador</a:t>
            </a:r>
            <a:r>
              <a:rPr lang="en-US" b="1" dirty="0" smtClean="0"/>
              <a:t> da </a:t>
            </a:r>
            <a:r>
              <a:rPr lang="en-US" b="1" dirty="0" err="1" smtClean="0"/>
              <a:t>PosLing</a:t>
            </a:r>
            <a:endParaRPr lang="en-US" b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- Marcus Maia</a:t>
            </a:r>
          </a:p>
        </p:txBody>
      </p:sp>
      <p:pic>
        <p:nvPicPr>
          <p:cNvPr id="3" name="Picture 2" descr="LingRi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2228503"/>
            <a:ext cx="5272403" cy="2108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5776" y="3895500"/>
            <a:ext cx="1158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ISSN 2358-6826</a:t>
            </a:r>
          </a:p>
        </p:txBody>
      </p:sp>
    </p:spTree>
    <p:extLst>
      <p:ext uri="{BB962C8B-B14F-4D97-AF65-F5344CB8AC3E}">
        <p14:creationId xmlns:p14="http://schemas.microsoft.com/office/powerpoint/2010/main" val="349113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05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4-10-22 à 20.56.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6793"/>
          <a:stretch/>
        </p:blipFill>
        <p:spPr>
          <a:xfrm>
            <a:off x="0" y="0"/>
            <a:ext cx="9144000" cy="6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706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4-10-22 à 20.56.23.pn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6793"/>
          <a:stretch/>
        </p:blipFill>
        <p:spPr>
          <a:xfrm>
            <a:off x="0" y="0"/>
            <a:ext cx="9144000" cy="691208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317500" y="2055187"/>
            <a:ext cx="8371417" cy="2616101"/>
          </a:xfrm>
          <a:prstGeom prst="rect">
            <a:avLst/>
          </a:prstGeom>
          <a:solidFill>
            <a:schemeClr val="bg1">
              <a:alpha val="89000"/>
            </a:schemeClr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Apresentação</a:t>
            </a:r>
            <a:r>
              <a:rPr lang="en-US" b="1" dirty="0" smtClean="0"/>
              <a:t> </a:t>
            </a:r>
            <a:r>
              <a:rPr lang="en-US" b="1" dirty="0" err="1" smtClean="0"/>
              <a:t>Passada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 smtClean="0"/>
              <a:t>20 de </a:t>
            </a:r>
            <a:r>
              <a:rPr lang="en-US" b="1" dirty="0" err="1" smtClean="0"/>
              <a:t>Outubro</a:t>
            </a:r>
            <a:r>
              <a:rPr lang="en-US" b="1" dirty="0" smtClean="0"/>
              <a:t> de 2014</a:t>
            </a:r>
          </a:p>
          <a:p>
            <a:pPr algn="ctr"/>
            <a:r>
              <a:rPr lang="en-US" sz="1400" b="1" dirty="0" err="1" smtClean="0"/>
              <a:t>Paloma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Bruna</a:t>
            </a:r>
            <a:r>
              <a:rPr lang="en-US" sz="1400" b="1" dirty="0" smtClean="0"/>
              <a:t> de Almeida</a:t>
            </a:r>
            <a:r>
              <a:rPr lang="en-US" sz="1400" dirty="0" smtClean="0"/>
              <a:t>: </a:t>
            </a:r>
            <a:r>
              <a:rPr lang="en-US" sz="1400" dirty="0" err="1" smtClean="0"/>
              <a:t>Subjetividade</a:t>
            </a:r>
            <a:r>
              <a:rPr lang="en-US" sz="1400" dirty="0" smtClean="0"/>
              <a:t> e </a:t>
            </a:r>
            <a:r>
              <a:rPr lang="en-US" sz="1400" dirty="0" err="1" smtClean="0"/>
              <a:t>intersubjetividade</a:t>
            </a:r>
            <a:r>
              <a:rPr lang="en-US" sz="1400" dirty="0" smtClean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condicionais</a:t>
            </a:r>
            <a:r>
              <a:rPr lang="en-US" sz="1400" dirty="0" smtClean="0"/>
              <a:t> </a:t>
            </a:r>
            <a:r>
              <a:rPr lang="en-US" sz="1400" dirty="0" err="1" smtClean="0"/>
              <a:t>preditivas</a:t>
            </a:r>
            <a:r>
              <a:rPr lang="en-US" sz="1400" dirty="0" smtClean="0"/>
              <a:t> do PB</a:t>
            </a:r>
          </a:p>
          <a:p>
            <a:pPr algn="ctr"/>
            <a:r>
              <a:rPr lang="en-US" sz="1400" b="1" dirty="0" smtClean="0"/>
              <a:t>Natalia Machado</a:t>
            </a:r>
            <a:r>
              <a:rPr lang="en-US" sz="1400" dirty="0" smtClean="0"/>
              <a:t>: </a:t>
            </a:r>
            <a:r>
              <a:rPr lang="en-US" sz="1400" dirty="0" err="1" smtClean="0"/>
              <a:t>Construções</a:t>
            </a:r>
            <a:r>
              <a:rPr lang="en-US" sz="1400" dirty="0" smtClean="0"/>
              <a:t> </a:t>
            </a:r>
            <a:r>
              <a:rPr lang="en-US" sz="1400" dirty="0" err="1" smtClean="0"/>
              <a:t>evidenciais</a:t>
            </a:r>
            <a:r>
              <a:rPr lang="en-US" sz="1400" dirty="0" smtClean="0"/>
              <a:t> com </a:t>
            </a:r>
            <a:r>
              <a:rPr lang="en-US" sz="1400" dirty="0" err="1" smtClean="0"/>
              <a:t>verbo</a:t>
            </a:r>
            <a:r>
              <a:rPr lang="en-US" sz="1400" dirty="0" smtClean="0"/>
              <a:t> VER: Uma </a:t>
            </a:r>
            <a:r>
              <a:rPr lang="en-US" sz="1400" dirty="0" err="1" smtClean="0"/>
              <a:t>proposta</a:t>
            </a:r>
            <a:r>
              <a:rPr lang="en-US" sz="1400" dirty="0" smtClean="0"/>
              <a:t> </a:t>
            </a:r>
            <a:r>
              <a:rPr lang="en-US" sz="1400" dirty="0" err="1" smtClean="0"/>
              <a:t>à</a:t>
            </a:r>
            <a:r>
              <a:rPr lang="en-US" sz="1400" dirty="0" smtClean="0"/>
              <a:t> </a:t>
            </a:r>
            <a:r>
              <a:rPr lang="en-US" sz="1400" dirty="0" err="1" smtClean="0"/>
              <a:t>luz</a:t>
            </a:r>
            <a:r>
              <a:rPr lang="en-US" sz="1400" dirty="0" smtClean="0"/>
              <a:t> de </a:t>
            </a:r>
            <a:r>
              <a:rPr lang="en-US" sz="1400" dirty="0" err="1" smtClean="0"/>
              <a:t>uma</a:t>
            </a:r>
            <a:r>
              <a:rPr lang="en-US" sz="1400" dirty="0" smtClean="0"/>
              <a:t> </a:t>
            </a:r>
            <a:r>
              <a:rPr lang="en-US" sz="1400" dirty="0" err="1" smtClean="0"/>
              <a:t>análise</a:t>
            </a:r>
            <a:r>
              <a:rPr lang="en-US" sz="1400" dirty="0" smtClean="0"/>
              <a:t> </a:t>
            </a:r>
            <a:r>
              <a:rPr lang="en-US" sz="1400" dirty="0" err="1" smtClean="0"/>
              <a:t>centrada</a:t>
            </a:r>
            <a:r>
              <a:rPr lang="en-US" sz="1400" dirty="0" smtClean="0"/>
              <a:t> no </a:t>
            </a:r>
            <a:r>
              <a:rPr lang="en-US" sz="1400" dirty="0" err="1" smtClean="0"/>
              <a:t>Uso</a:t>
            </a:r>
            <a:endParaRPr lang="en-US" sz="1400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err="1" smtClean="0"/>
              <a:t>Primeira</a:t>
            </a:r>
            <a:r>
              <a:rPr lang="en-US" b="1" dirty="0" smtClean="0"/>
              <a:t> </a:t>
            </a:r>
            <a:r>
              <a:rPr lang="en-US" b="1" dirty="0" err="1" smtClean="0"/>
              <a:t>Apresenta</a:t>
            </a:r>
            <a:r>
              <a:rPr lang="en-US" b="1" dirty="0" err="1" smtClean="0"/>
              <a:t>ção</a:t>
            </a:r>
            <a:r>
              <a:rPr lang="en-US" b="1" dirty="0" smtClean="0"/>
              <a:t>: 17 de </a:t>
            </a:r>
            <a:r>
              <a:rPr lang="en-US" b="1" dirty="0" err="1" smtClean="0"/>
              <a:t>Março</a:t>
            </a:r>
            <a:r>
              <a:rPr lang="en-US" b="1" dirty="0" smtClean="0"/>
              <a:t> de 2014</a:t>
            </a:r>
          </a:p>
          <a:p>
            <a:pPr algn="ctr"/>
            <a:r>
              <a:rPr lang="en-US" sz="1400" b="1" dirty="0" smtClean="0"/>
              <a:t>André Felipe Vieira: </a:t>
            </a:r>
            <a:r>
              <a:rPr lang="en-US" sz="1400" dirty="0" smtClean="0"/>
              <a:t>Podcast: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uma</a:t>
            </a:r>
            <a:r>
              <a:rPr lang="en-US" sz="1400" dirty="0" smtClean="0"/>
              <a:t> </a:t>
            </a:r>
            <a:r>
              <a:rPr lang="en-US" sz="1400" dirty="0" err="1" smtClean="0"/>
              <a:t>análise</a:t>
            </a:r>
            <a:r>
              <a:rPr lang="en-US" sz="1400" dirty="0" smtClean="0"/>
              <a:t> </a:t>
            </a:r>
            <a:r>
              <a:rPr lang="en-US" sz="1400" dirty="0" err="1" smtClean="0"/>
              <a:t>genelógica</a:t>
            </a:r>
            <a:endParaRPr lang="en-US" sz="1400" dirty="0" smtClean="0"/>
          </a:p>
          <a:p>
            <a:pPr algn="ctr"/>
            <a:r>
              <a:rPr lang="en-US" sz="1400" b="1" dirty="0" smtClean="0"/>
              <a:t>Helen Abreu: </a:t>
            </a:r>
            <a:r>
              <a:rPr lang="en-US" sz="1400" dirty="0" smtClean="0"/>
              <a:t>A </a:t>
            </a:r>
            <a:r>
              <a:rPr lang="en-US" sz="1400" dirty="0" err="1" smtClean="0"/>
              <a:t>polissemia</a:t>
            </a:r>
            <a:r>
              <a:rPr lang="en-US" sz="1400" dirty="0" smtClean="0"/>
              <a:t> dos </a:t>
            </a:r>
            <a:r>
              <a:rPr lang="en-US" sz="1400" dirty="0" err="1" smtClean="0"/>
              <a:t>dêiticos</a:t>
            </a:r>
            <a:r>
              <a:rPr lang="en-US" sz="1400" dirty="0" smtClean="0"/>
              <a:t> We e You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inglês</a:t>
            </a:r>
            <a:endParaRPr lang="en-US" sz="1400" dirty="0" smtClean="0"/>
          </a:p>
          <a:p>
            <a:pPr algn="ctr"/>
            <a:endParaRPr lang="en-US" dirty="0"/>
          </a:p>
          <a:p>
            <a:pPr algn="ctr"/>
            <a:r>
              <a:rPr lang="en-US" b="1" dirty="0" err="1" smtClean="0"/>
              <a:t>Número</a:t>
            </a:r>
            <a:r>
              <a:rPr lang="en-US" b="1" dirty="0" smtClean="0"/>
              <a:t> de </a:t>
            </a:r>
            <a:r>
              <a:rPr lang="en-US" b="1" dirty="0" err="1" smtClean="0"/>
              <a:t>Apresentações</a:t>
            </a:r>
            <a:r>
              <a:rPr lang="en-US" b="1" dirty="0" smtClean="0"/>
              <a:t>: </a:t>
            </a:r>
            <a:r>
              <a:rPr lang="en-US" dirty="0" smtClean="0"/>
              <a:t>27</a:t>
            </a:r>
          </a:p>
          <a:p>
            <a:pPr algn="ctr"/>
            <a:r>
              <a:rPr lang="en-US" b="1" dirty="0" err="1" smtClean="0"/>
              <a:t>Número</a:t>
            </a:r>
            <a:r>
              <a:rPr lang="en-US" b="1" dirty="0" smtClean="0"/>
              <a:t> de </a:t>
            </a:r>
            <a:r>
              <a:rPr lang="en-US" b="1" dirty="0" err="1" smtClean="0"/>
              <a:t>Apresentadores</a:t>
            </a:r>
            <a:r>
              <a:rPr lang="en-US" b="1" dirty="0" smtClean="0"/>
              <a:t>:</a:t>
            </a:r>
            <a:r>
              <a:rPr lang="en-US" dirty="0" smtClean="0"/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392721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l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519401"/>
            <a:ext cx="5143500" cy="3338599"/>
          </a:xfrm>
          <a:prstGeom prst="rect">
            <a:avLst/>
          </a:prstGeom>
        </p:spPr>
      </p:pic>
      <p:pic>
        <p:nvPicPr>
          <p:cNvPr id="2" name="Picture 1" descr="and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910667" cy="3671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3750" y="169333"/>
            <a:ext cx="327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FOTOS</a:t>
            </a:r>
          </a:p>
          <a:p>
            <a:pPr algn="r"/>
            <a:r>
              <a:rPr lang="en-US" dirty="0" smtClean="0"/>
              <a:t>Andr</a:t>
            </a:r>
            <a:r>
              <a:rPr lang="en-US" dirty="0" smtClean="0"/>
              <a:t>é Felipe Cunha</a:t>
            </a:r>
          </a:p>
          <a:p>
            <a:pPr algn="r"/>
            <a:r>
              <a:rPr lang="en-US" dirty="0" err="1" smtClean="0"/>
              <a:t>Nathacia</a:t>
            </a:r>
            <a:r>
              <a:rPr lang="en-US" dirty="0" smtClean="0"/>
              <a:t> </a:t>
            </a:r>
            <a:r>
              <a:rPr lang="en-US" dirty="0" err="1" smtClean="0"/>
              <a:t>Lucena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3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l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17" y="3150375"/>
            <a:ext cx="4963583" cy="3707625"/>
          </a:xfrm>
          <a:prstGeom prst="rect">
            <a:avLst/>
          </a:prstGeom>
        </p:spPr>
      </p:pic>
      <p:pic>
        <p:nvPicPr>
          <p:cNvPr id="3" name="Picture 2" descr="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" b="24321"/>
          <a:stretch/>
        </p:blipFill>
        <p:spPr>
          <a:xfrm>
            <a:off x="0" y="2"/>
            <a:ext cx="5630334" cy="3344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3750" y="169333"/>
            <a:ext cx="327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FOTOS</a:t>
            </a:r>
          </a:p>
          <a:p>
            <a:pPr algn="r"/>
            <a:r>
              <a:rPr lang="en-US" dirty="0" smtClean="0"/>
              <a:t>Andr</a:t>
            </a:r>
            <a:r>
              <a:rPr lang="en-US" dirty="0" smtClean="0"/>
              <a:t>é Felipe Cunha</a:t>
            </a:r>
          </a:p>
          <a:p>
            <a:pPr algn="r"/>
            <a:r>
              <a:rPr lang="en-US" dirty="0" err="1" smtClean="0"/>
              <a:t>Nathacia</a:t>
            </a:r>
            <a:r>
              <a:rPr lang="en-US" dirty="0" smtClean="0"/>
              <a:t> </a:t>
            </a:r>
            <a:r>
              <a:rPr lang="en-US" dirty="0" err="1" smtClean="0"/>
              <a:t>Lucena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3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3750" y="169333"/>
            <a:ext cx="327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FOTOS</a:t>
            </a:r>
          </a:p>
          <a:p>
            <a:pPr algn="r"/>
            <a:r>
              <a:rPr lang="en-US" dirty="0" smtClean="0"/>
              <a:t>Andr</a:t>
            </a:r>
            <a:r>
              <a:rPr lang="en-US" dirty="0" smtClean="0"/>
              <a:t>é Felipe Cunha</a:t>
            </a:r>
          </a:p>
          <a:p>
            <a:pPr algn="r"/>
            <a:r>
              <a:rPr lang="en-US" dirty="0" err="1" smtClean="0"/>
              <a:t>Nathacia</a:t>
            </a:r>
            <a:r>
              <a:rPr lang="en-US" dirty="0" smtClean="0"/>
              <a:t> </a:t>
            </a:r>
            <a:r>
              <a:rPr lang="en-US" dirty="0" err="1" smtClean="0"/>
              <a:t>Lucena</a:t>
            </a:r>
            <a:endParaRPr lang="en-US" dirty="0"/>
          </a:p>
        </p:txBody>
      </p:sp>
      <p:pic>
        <p:nvPicPr>
          <p:cNvPr id="5" name="Picture 4" descr="jo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3028575"/>
            <a:ext cx="5746750" cy="3829425"/>
          </a:xfrm>
          <a:prstGeom prst="rect">
            <a:avLst/>
          </a:prstGeom>
        </p:spPr>
      </p:pic>
      <p:pic>
        <p:nvPicPr>
          <p:cNvPr id="4" name="Picture 3" descr="cassia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3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3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4-10-22 à 21.03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r="14077"/>
          <a:stretch/>
        </p:blipFill>
        <p:spPr>
          <a:xfrm>
            <a:off x="-1" y="-1"/>
            <a:ext cx="9144001" cy="693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3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4-10-22 à 20.56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r="104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3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pture d’écran 2014-10-22 à 21.4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34" y="0"/>
            <a:ext cx="9694333" cy="686600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71500" y="2167846"/>
            <a:ext cx="7587257" cy="4139821"/>
            <a:chOff x="571500" y="2167846"/>
            <a:chExt cx="7587257" cy="4139821"/>
          </a:xfrm>
        </p:grpSpPr>
        <p:sp>
          <p:nvSpPr>
            <p:cNvPr id="16" name="Rectangle 15"/>
            <p:cNvSpPr/>
            <p:nvPr/>
          </p:nvSpPr>
          <p:spPr>
            <a:xfrm>
              <a:off x="571500" y="4787303"/>
              <a:ext cx="3217333" cy="1520364"/>
            </a:xfrm>
            <a:prstGeom prst="rect">
              <a:avLst/>
            </a:prstGeom>
            <a:noFill/>
            <a:ln w="254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571500" y="2167846"/>
              <a:ext cx="416308" cy="261945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71500" y="4914303"/>
              <a:ext cx="416308" cy="1393364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788833" y="4914303"/>
              <a:ext cx="4369924" cy="1393364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apture d’écran 2014-10-22 à 21.47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70483" r="55404" b="8883"/>
          <a:stretch/>
        </p:blipFill>
        <p:spPr>
          <a:xfrm>
            <a:off x="987808" y="2167846"/>
            <a:ext cx="7170949" cy="2746457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25" name="Picture 24" descr="Capture d’écran 2014-10-22 à 21.5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1197436"/>
            <a:ext cx="7943850" cy="4090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93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250</Words>
  <Application>Microsoft Macintosh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Thiago Motta</dc:creator>
  <cp:lastModifiedBy>Thiago Motta</cp:lastModifiedBy>
  <cp:revision>30</cp:revision>
  <dcterms:created xsi:type="dcterms:W3CDTF">2014-10-22T22:31:19Z</dcterms:created>
  <dcterms:modified xsi:type="dcterms:W3CDTF">2014-10-23T00:44:20Z</dcterms:modified>
</cp:coreProperties>
</file>